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297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16" r:id="rId26"/>
    <p:sldId id="320" r:id="rId27"/>
    <p:sldId id="319" r:id="rId28"/>
    <p:sldId id="318" r:id="rId29"/>
    <p:sldId id="317" r:id="rId30"/>
    <p:sldId id="321" r:id="rId31"/>
    <p:sldId id="322" r:id="rId32"/>
    <p:sldId id="325" r:id="rId33"/>
    <p:sldId id="324" r:id="rId34"/>
    <p:sldId id="313" r:id="rId35"/>
    <p:sldId id="329" r:id="rId36"/>
    <p:sldId id="326" r:id="rId37"/>
    <p:sldId id="330" r:id="rId38"/>
    <p:sldId id="327" r:id="rId39"/>
    <p:sldId id="340" r:id="rId40"/>
    <p:sldId id="339" r:id="rId41"/>
    <p:sldId id="323" r:id="rId42"/>
    <p:sldId id="332" r:id="rId43"/>
    <p:sldId id="335" r:id="rId44"/>
    <p:sldId id="334" r:id="rId45"/>
    <p:sldId id="331" r:id="rId46"/>
    <p:sldId id="333" r:id="rId47"/>
    <p:sldId id="336" r:id="rId48"/>
    <p:sldId id="337" r:id="rId49"/>
    <p:sldId id="338" r:id="rId50"/>
    <p:sldId id="344" r:id="rId51"/>
    <p:sldId id="342" r:id="rId52"/>
    <p:sldId id="343" r:id="rId53"/>
    <p:sldId id="282" r:id="rId54"/>
    <p:sldId id="348" r:id="rId55"/>
    <p:sldId id="347" r:id="rId56"/>
    <p:sldId id="346" r:id="rId57"/>
    <p:sldId id="345" r:id="rId58"/>
    <p:sldId id="349" r:id="rId59"/>
    <p:sldId id="351" r:id="rId60"/>
    <p:sldId id="350" r:id="rId61"/>
    <p:sldId id="259" r:id="rId62"/>
    <p:sldId id="355" r:id="rId63"/>
    <p:sldId id="354" r:id="rId64"/>
    <p:sldId id="353" r:id="rId65"/>
    <p:sldId id="352" r:id="rId66"/>
    <p:sldId id="260" r:id="rId67"/>
    <p:sldId id="261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43" autoAdjust="0"/>
    <p:restoredTop sz="86420"/>
  </p:normalViewPr>
  <p:slideViewPr>
    <p:cSldViewPr snapToGrid="0">
      <p:cViewPr varScale="1">
        <p:scale>
          <a:sx n="123" d="100"/>
          <a:sy n="123" d="100"/>
        </p:scale>
        <p:origin x="14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8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3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5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22.svg"/><Relationship Id="rId4" Type="http://schemas.openxmlformats.org/officeDocument/2006/relationships/image" Target="../media/image15.jpeg"/><Relationship Id="rId9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991310" y="2047555"/>
            <a:ext cx="316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Follow along here: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601378" y="2521058"/>
            <a:ext cx="242066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8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555E-5C2E-8143-A5CC-C78C3C410FD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6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48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87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64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251396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4141392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</p:spTree>
    <p:extLst>
      <p:ext uri="{BB962C8B-B14F-4D97-AF65-F5344CB8AC3E}">
        <p14:creationId xmlns:p14="http://schemas.microsoft.com/office/powerpoint/2010/main" val="3731444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</p:spTree>
    <p:extLst>
      <p:ext uri="{BB962C8B-B14F-4D97-AF65-F5344CB8AC3E}">
        <p14:creationId xmlns:p14="http://schemas.microsoft.com/office/powerpoint/2010/main" val="121811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73679-A138-5942-B2A5-9D9CE69245B7}"/>
              </a:ext>
            </a:extLst>
          </p:cNvPr>
          <p:cNvSpPr txBox="1"/>
          <p:nvPr/>
        </p:nvSpPr>
        <p:spPr>
          <a:xfrm>
            <a:off x="401625" y="366623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venir Book" panose="02000503020000020003" pitchFamily="2" charset="0"/>
              </a:rPr>
              <a:t>Read: “then”</a:t>
            </a:r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1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29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31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0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6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14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2B249-EEA1-3242-9584-CE427EB2773C}"/>
              </a:ext>
            </a:extLst>
          </p:cNvPr>
          <p:cNvSpPr/>
          <p:nvPr/>
        </p:nvSpPr>
        <p:spPr>
          <a:xfrm rot="1157885">
            <a:off x="3777989" y="3740003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</p:spTree>
    <p:extLst>
      <p:ext uri="{BB962C8B-B14F-4D97-AF65-F5344CB8AC3E}">
        <p14:creationId xmlns:p14="http://schemas.microsoft.com/office/powerpoint/2010/main" val="2685508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36512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2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384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496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05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6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03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6C315C-E5D5-7746-9E50-F2ADC2E8820F}"/>
              </a:ext>
            </a:extLst>
          </p:cNvPr>
          <p:cNvSpPr/>
          <p:nvPr/>
        </p:nvSpPr>
        <p:spPr>
          <a:xfrm rot="1157885">
            <a:off x="2843270" y="5374070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96A82-CFA6-3345-A03A-3E2DE09B8D00}"/>
              </a:ext>
            </a:extLst>
          </p:cNvPr>
          <p:cNvSpPr txBox="1"/>
          <p:nvPr/>
        </p:nvSpPr>
        <p:spPr>
          <a:xfrm rot="433261">
            <a:off x="5245546" y="45107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???????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D61E-53B3-D74C-A77E-DEAA14604A4E}"/>
              </a:ext>
            </a:extLst>
          </p:cNvPr>
          <p:cNvSpPr txBox="1"/>
          <p:nvPr/>
        </p:nvSpPr>
        <p:spPr>
          <a:xfrm>
            <a:off x="1536237" y="48646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334092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6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DAY 1</a:t>
            </a:r>
            <a:endParaRPr lang="en-US" sz="4400" dirty="0">
              <a:latin typeface="Avenir Book" panose="02000503020000020003" pitchFamily="2" charset="0"/>
            </a:endParaRPr>
          </a:p>
          <a:p>
            <a:pPr algn="ctr"/>
            <a:endParaRPr lang="en-US" sz="4000" dirty="0"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DAY 1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Tidy </a:t>
            </a:r>
            <a:r>
              <a:rPr lang="en-US" sz="4000" dirty="0">
                <a:latin typeface="Avenir Book" panose="02000503020000020003" pitchFamily="2" charset="0"/>
              </a:rPr>
              <a:t>data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principles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55755-723D-E54B-A5B3-818D08C0690E}"/>
              </a:ext>
            </a:extLst>
          </p:cNvPr>
          <p:cNvSpPr/>
          <p:nvPr/>
        </p:nvSpPr>
        <p:spPr>
          <a:xfrm>
            <a:off x="5066314" y="2670314"/>
            <a:ext cx="4077686" cy="332408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9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92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613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7023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A46B5-3669-E24A-99F6-A18F773A2080}"/>
              </a:ext>
            </a:extLst>
          </p:cNvPr>
          <p:cNvGrpSpPr/>
          <p:nvPr/>
        </p:nvGrpSpPr>
        <p:grpSpPr>
          <a:xfrm>
            <a:off x="180421" y="4931282"/>
            <a:ext cx="8812876" cy="914400"/>
            <a:chOff x="180421" y="4931282"/>
            <a:chExt cx="8812876" cy="914400"/>
          </a:xfrm>
        </p:grpSpPr>
        <p:pic>
          <p:nvPicPr>
            <p:cNvPr id="29" name="Graphic 28" descr="Unicorn">
              <a:extLst>
                <a:ext uri="{FF2B5EF4-FFF2-40B4-BE49-F238E27FC236}">
                  <a16:creationId xmlns:a16="http://schemas.microsoft.com/office/drawing/2014/main" id="{4526AD4D-432F-644C-BFE2-76FE957D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0421" y="4931282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Unicorn">
              <a:extLst>
                <a:ext uri="{FF2B5EF4-FFF2-40B4-BE49-F238E27FC236}">
                  <a16:creationId xmlns:a16="http://schemas.microsoft.com/office/drawing/2014/main" id="{7043DCCC-5031-6940-B038-3C3E3763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7553" y="493128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Unicorn">
              <a:extLst>
                <a:ext uri="{FF2B5EF4-FFF2-40B4-BE49-F238E27FC236}">
                  <a16:creationId xmlns:a16="http://schemas.microsoft.com/office/drawing/2014/main" id="{BEA41F02-7CA3-164B-921C-0F80F130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54686" y="4931282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Unicorn">
              <a:extLst>
                <a:ext uri="{FF2B5EF4-FFF2-40B4-BE49-F238E27FC236}">
                  <a16:creationId xmlns:a16="http://schemas.microsoft.com/office/drawing/2014/main" id="{DE16129D-2AA2-0144-A7AB-6B340967B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52540" y="4931282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Unicorn">
              <a:extLst>
                <a:ext uri="{FF2B5EF4-FFF2-40B4-BE49-F238E27FC236}">
                  <a16:creationId xmlns:a16="http://schemas.microsoft.com/office/drawing/2014/main" id="{9B4862E2-181B-8E48-A99B-53D6BCB42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89672" y="4931282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Unicorn">
              <a:extLst>
                <a:ext uri="{FF2B5EF4-FFF2-40B4-BE49-F238E27FC236}">
                  <a16:creationId xmlns:a16="http://schemas.microsoft.com/office/drawing/2014/main" id="{0E57BFDE-03C1-F04B-A424-21659B74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26805" y="4931282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Unicorn">
              <a:extLst>
                <a:ext uri="{FF2B5EF4-FFF2-40B4-BE49-F238E27FC236}">
                  <a16:creationId xmlns:a16="http://schemas.microsoft.com/office/drawing/2014/main" id="{B27988CB-03B9-1F40-8A0F-88D4E696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04632" y="4931282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Unicorn">
              <a:extLst>
                <a:ext uri="{FF2B5EF4-FFF2-40B4-BE49-F238E27FC236}">
                  <a16:creationId xmlns:a16="http://schemas.microsoft.com/office/drawing/2014/main" id="{94CECC05-A3A2-6349-A8D5-506385217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1764" y="493128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Unicorn">
              <a:extLst>
                <a:ext uri="{FF2B5EF4-FFF2-40B4-BE49-F238E27FC236}">
                  <a16:creationId xmlns:a16="http://schemas.microsoft.com/office/drawing/2014/main" id="{8ABDB439-A5CB-434C-81FF-86770EDB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78897" y="49312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978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B22C5-073C-2D4E-904F-74D1B0CDE14A}"/>
              </a:ext>
            </a:extLst>
          </p:cNvPr>
          <p:cNvGrpSpPr/>
          <p:nvPr/>
        </p:nvGrpSpPr>
        <p:grpSpPr>
          <a:xfrm>
            <a:off x="180421" y="4580254"/>
            <a:ext cx="8765577" cy="914400"/>
            <a:chOff x="180421" y="4580254"/>
            <a:chExt cx="8765577" cy="914400"/>
          </a:xfrm>
        </p:grpSpPr>
        <p:pic>
          <p:nvPicPr>
            <p:cNvPr id="46" name="Graphic 45" descr="List">
              <a:extLst>
                <a:ext uri="{FF2B5EF4-FFF2-40B4-BE49-F238E27FC236}">
                  <a16:creationId xmlns:a16="http://schemas.microsoft.com/office/drawing/2014/main" id="{7A487095-890F-FD44-927F-7A9C4952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List">
              <a:extLst>
                <a:ext uri="{FF2B5EF4-FFF2-40B4-BE49-F238E27FC236}">
                  <a16:creationId xmlns:a16="http://schemas.microsoft.com/office/drawing/2014/main" id="{62C4D143-B8E6-F542-9668-8032DB7C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List">
              <a:extLst>
                <a:ext uri="{FF2B5EF4-FFF2-40B4-BE49-F238E27FC236}">
                  <a16:creationId xmlns:a16="http://schemas.microsoft.com/office/drawing/2014/main" id="{270E96C4-BD60-B540-AB16-814FAA80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List">
              <a:extLst>
                <a:ext uri="{FF2B5EF4-FFF2-40B4-BE49-F238E27FC236}">
                  <a16:creationId xmlns:a16="http://schemas.microsoft.com/office/drawing/2014/main" id="{404B1033-0149-E743-9604-4DB64D99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List">
              <a:extLst>
                <a:ext uri="{FF2B5EF4-FFF2-40B4-BE49-F238E27FC236}">
                  <a16:creationId xmlns:a16="http://schemas.microsoft.com/office/drawing/2014/main" id="{CC9A6724-BF39-7B43-A825-63774656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List">
              <a:extLst>
                <a:ext uri="{FF2B5EF4-FFF2-40B4-BE49-F238E27FC236}">
                  <a16:creationId xmlns:a16="http://schemas.microsoft.com/office/drawing/2014/main" id="{10F76EB5-31F5-6245-B3EA-56D76DF2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List">
              <a:extLst>
                <a:ext uri="{FF2B5EF4-FFF2-40B4-BE49-F238E27FC236}">
                  <a16:creationId xmlns:a16="http://schemas.microsoft.com/office/drawing/2014/main" id="{96D0E4BC-7598-C449-A808-E8509761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List">
              <a:extLst>
                <a:ext uri="{FF2B5EF4-FFF2-40B4-BE49-F238E27FC236}">
                  <a16:creationId xmlns:a16="http://schemas.microsoft.com/office/drawing/2014/main" id="{69F313CF-74EC-6E47-9905-08B3DCBF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List">
              <a:extLst>
                <a:ext uri="{FF2B5EF4-FFF2-40B4-BE49-F238E27FC236}">
                  <a16:creationId xmlns:a16="http://schemas.microsoft.com/office/drawing/2014/main" id="{E4666133-AA95-1742-BAF1-EBCBC1F5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811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248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/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4953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63998"/>
              </p:ext>
            </p:extLst>
          </p:nvPr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B39E5967-AB3B-7E40-B0DB-584D05106FA5}"/>
              </a:ext>
            </a:extLst>
          </p:cNvPr>
          <p:cNvGrpSpPr/>
          <p:nvPr/>
        </p:nvGrpSpPr>
        <p:grpSpPr>
          <a:xfrm>
            <a:off x="235792" y="2786146"/>
            <a:ext cx="8652218" cy="525826"/>
            <a:chOff x="225047" y="2859985"/>
            <a:chExt cx="8652218" cy="5258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BCB011-3AD9-6442-BF3C-E90E54146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6ABED1E0-9651-7C4C-B19A-9E35E2DA4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B876F212-A0BE-A543-854F-C7E2CA6D8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961BE842-6649-974D-9C28-73EB23355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F2725C63-2D43-E24D-A7B5-4566E7F7A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5294C2CB-7299-C243-9A6F-C4D4A7530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15F1CED-9661-8F4B-B566-638210EB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6" name="Graphic 25" descr="Flower without stem">
                <a:extLst>
                  <a:ext uri="{FF2B5EF4-FFF2-40B4-BE49-F238E27FC236}">
                    <a16:creationId xmlns:a16="http://schemas.microsoft.com/office/drawing/2014/main" id="{0D45F45E-97BC-EE43-9F73-FD7013A56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7" name="Graphic 26" descr="Flower without stem">
                <a:extLst>
                  <a:ext uri="{FF2B5EF4-FFF2-40B4-BE49-F238E27FC236}">
                    <a16:creationId xmlns:a16="http://schemas.microsoft.com/office/drawing/2014/main" id="{D1A86570-B57F-BA43-811A-F3C3A497D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8" name="Graphic 27" descr="Flower without stem">
                <a:extLst>
                  <a:ext uri="{FF2B5EF4-FFF2-40B4-BE49-F238E27FC236}">
                    <a16:creationId xmlns:a16="http://schemas.microsoft.com/office/drawing/2014/main" id="{0EB8D740-2FA2-7C40-B623-20CE265F1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54EF0E-5B33-7E4D-BA41-96130A0A69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BD7DA49C-2DEA-0148-8CCF-DC5F80027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DFB59612-7437-1249-879D-824CB9611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8E1CB1FE-692A-4C46-AE8E-39294C176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3BE5BAA4-6898-0142-BFC7-C95A91CD4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80682647-4095-E84F-B33D-8700B7D2A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6509025E-B636-5546-9F0D-77829944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F4B2489E-E632-1F46-A5E8-74B9B37E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D56799D-DCCE-1E4B-BCC2-2F698FC36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8" name="Graphic 37" descr="Unicorn">
                <a:extLst>
                  <a:ext uri="{FF2B5EF4-FFF2-40B4-BE49-F238E27FC236}">
                    <a16:creationId xmlns:a16="http://schemas.microsoft.com/office/drawing/2014/main" id="{AB7240F2-E26A-3E41-B49D-A1AABF06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C6C09D-6D1E-8B48-A6C8-A51D0CEE3796}"/>
              </a:ext>
            </a:extLst>
          </p:cNvPr>
          <p:cNvGrpSpPr/>
          <p:nvPr/>
        </p:nvGrpSpPr>
        <p:grpSpPr>
          <a:xfrm>
            <a:off x="229634" y="3424866"/>
            <a:ext cx="8652218" cy="525826"/>
            <a:chOff x="225047" y="2859985"/>
            <a:chExt cx="8652218" cy="5258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D07EDCE-C096-0744-9E2E-5F382FF9DD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2" name="Graphic 51" descr="Flower without stem">
                <a:extLst>
                  <a:ext uri="{FF2B5EF4-FFF2-40B4-BE49-F238E27FC236}">
                    <a16:creationId xmlns:a16="http://schemas.microsoft.com/office/drawing/2014/main" id="{B62A68EB-8957-B04A-8339-DDC9A426B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3" name="Graphic 52" descr="Flower without stem">
                <a:extLst>
                  <a:ext uri="{FF2B5EF4-FFF2-40B4-BE49-F238E27FC236}">
                    <a16:creationId xmlns:a16="http://schemas.microsoft.com/office/drawing/2014/main" id="{3DB8FB85-22C1-3C4A-B595-381441523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4" name="Graphic 53" descr="Flower without stem">
                <a:extLst>
                  <a:ext uri="{FF2B5EF4-FFF2-40B4-BE49-F238E27FC236}">
                    <a16:creationId xmlns:a16="http://schemas.microsoft.com/office/drawing/2014/main" id="{9A3B179F-1644-3446-9765-E1F3D8C69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5" name="Graphic 54" descr="Flower without stem">
                <a:extLst>
                  <a:ext uri="{FF2B5EF4-FFF2-40B4-BE49-F238E27FC236}">
                    <a16:creationId xmlns:a16="http://schemas.microsoft.com/office/drawing/2014/main" id="{A3B55E1A-A964-4743-99BD-E1460C71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6" name="Graphic 55" descr="Flower without stem">
                <a:extLst>
                  <a:ext uri="{FF2B5EF4-FFF2-40B4-BE49-F238E27FC236}">
                    <a16:creationId xmlns:a16="http://schemas.microsoft.com/office/drawing/2014/main" id="{050D698E-F06F-BE45-815D-B58DCB04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7" name="Graphic 56" descr="Flower without stem">
                <a:extLst>
                  <a:ext uri="{FF2B5EF4-FFF2-40B4-BE49-F238E27FC236}">
                    <a16:creationId xmlns:a16="http://schemas.microsoft.com/office/drawing/2014/main" id="{7D129FD2-C87D-684B-9A7D-53E692A4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8" name="Graphic 57" descr="Flower without stem">
                <a:extLst>
                  <a:ext uri="{FF2B5EF4-FFF2-40B4-BE49-F238E27FC236}">
                    <a16:creationId xmlns:a16="http://schemas.microsoft.com/office/drawing/2014/main" id="{91DF8AC9-1FA1-4D46-90F9-576EADF10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B27CB6B2-509D-BC45-A4CD-54373E552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E7DCAFCE-BFC6-244F-99D0-40215FB02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48E368-E383-4947-BC83-AAA796C4F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43" name="Graphic 42" descr="Unicorn">
                <a:extLst>
                  <a:ext uri="{FF2B5EF4-FFF2-40B4-BE49-F238E27FC236}">
                    <a16:creationId xmlns:a16="http://schemas.microsoft.com/office/drawing/2014/main" id="{58EF6C3D-4715-C848-B24E-1D4FDE3E8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44" name="Graphic 43" descr="Unicorn">
                <a:extLst>
                  <a:ext uri="{FF2B5EF4-FFF2-40B4-BE49-F238E27FC236}">
                    <a16:creationId xmlns:a16="http://schemas.microsoft.com/office/drawing/2014/main" id="{3DC61CA8-3B14-1E41-9D3A-5DB2E5DA5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5" name="Graphic 44" descr="Unicorn">
                <a:extLst>
                  <a:ext uri="{FF2B5EF4-FFF2-40B4-BE49-F238E27FC236}">
                    <a16:creationId xmlns:a16="http://schemas.microsoft.com/office/drawing/2014/main" id="{08949EC1-FFF8-2840-A850-919DF3307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6" name="Graphic 45" descr="Unicorn">
                <a:extLst>
                  <a:ext uri="{FF2B5EF4-FFF2-40B4-BE49-F238E27FC236}">
                    <a16:creationId xmlns:a16="http://schemas.microsoft.com/office/drawing/2014/main" id="{BEC8D796-FB10-D443-915C-EF83CA3A7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7" name="Graphic 46" descr="Unicorn">
                <a:extLst>
                  <a:ext uri="{FF2B5EF4-FFF2-40B4-BE49-F238E27FC236}">
                    <a16:creationId xmlns:a16="http://schemas.microsoft.com/office/drawing/2014/main" id="{6068FFB5-629A-CD46-AD83-C53581944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8" name="Graphic 47" descr="Unicorn">
                <a:extLst>
                  <a:ext uri="{FF2B5EF4-FFF2-40B4-BE49-F238E27FC236}">
                    <a16:creationId xmlns:a16="http://schemas.microsoft.com/office/drawing/2014/main" id="{D862AADE-CC3B-0648-9079-45BEC4E8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9" name="Graphic 48" descr="Unicorn">
                <a:extLst>
                  <a:ext uri="{FF2B5EF4-FFF2-40B4-BE49-F238E27FC236}">
                    <a16:creationId xmlns:a16="http://schemas.microsoft.com/office/drawing/2014/main" id="{7632C993-90F9-F34C-9011-FB72B6E38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F450EF24-ED2E-7F46-A4B9-CD7A95C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37E7EE8C-D5E5-8E4E-BC01-D2225F844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F2C5282-569E-6643-BB53-4BEA42C9E8C3}"/>
              </a:ext>
            </a:extLst>
          </p:cNvPr>
          <p:cNvGrpSpPr/>
          <p:nvPr/>
        </p:nvGrpSpPr>
        <p:grpSpPr>
          <a:xfrm>
            <a:off x="245886" y="4102000"/>
            <a:ext cx="8652218" cy="525826"/>
            <a:chOff x="225047" y="2859985"/>
            <a:chExt cx="8652218" cy="52582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28BF61-E2AF-9349-AEC6-0288613682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73" name="Graphic 72" descr="Flower without stem">
                <a:extLst>
                  <a:ext uri="{FF2B5EF4-FFF2-40B4-BE49-F238E27FC236}">
                    <a16:creationId xmlns:a16="http://schemas.microsoft.com/office/drawing/2014/main" id="{6F5BD33E-C1BF-DE4D-A85C-6C2646DBE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4" name="Graphic 73" descr="Flower without stem">
                <a:extLst>
                  <a:ext uri="{FF2B5EF4-FFF2-40B4-BE49-F238E27FC236}">
                    <a16:creationId xmlns:a16="http://schemas.microsoft.com/office/drawing/2014/main" id="{43617172-53C7-1E45-90B9-F4849FD39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5" name="Graphic 74" descr="Flower without stem">
                <a:extLst>
                  <a:ext uri="{FF2B5EF4-FFF2-40B4-BE49-F238E27FC236}">
                    <a16:creationId xmlns:a16="http://schemas.microsoft.com/office/drawing/2014/main" id="{04B04621-AE09-3D46-A70F-87FC61692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6" name="Graphic 75" descr="Flower without stem">
                <a:extLst>
                  <a:ext uri="{FF2B5EF4-FFF2-40B4-BE49-F238E27FC236}">
                    <a16:creationId xmlns:a16="http://schemas.microsoft.com/office/drawing/2014/main" id="{829CD788-45FC-4D43-ABA2-46D65F3C5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7" name="Graphic 76" descr="Flower without stem">
                <a:extLst>
                  <a:ext uri="{FF2B5EF4-FFF2-40B4-BE49-F238E27FC236}">
                    <a16:creationId xmlns:a16="http://schemas.microsoft.com/office/drawing/2014/main" id="{09C7C9C5-612E-E34B-A7BD-20EBE63E4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8" name="Graphic 77" descr="Flower without stem">
                <a:extLst>
                  <a:ext uri="{FF2B5EF4-FFF2-40B4-BE49-F238E27FC236}">
                    <a16:creationId xmlns:a16="http://schemas.microsoft.com/office/drawing/2014/main" id="{3D5076FF-850E-DE43-9DA4-12689B60D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9" name="Graphic 78" descr="Flower without stem">
                <a:extLst>
                  <a:ext uri="{FF2B5EF4-FFF2-40B4-BE49-F238E27FC236}">
                    <a16:creationId xmlns:a16="http://schemas.microsoft.com/office/drawing/2014/main" id="{73B54C29-8CDD-A246-B082-1198BEF2F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18C01AAC-A118-6445-B808-F63234EE2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75050A1F-94D8-5A42-AE87-222F27A32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B9ECE59-4465-664A-8008-1BE76F18D0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64" name="Graphic 63" descr="Unicorn">
                <a:extLst>
                  <a:ext uri="{FF2B5EF4-FFF2-40B4-BE49-F238E27FC236}">
                    <a16:creationId xmlns:a16="http://schemas.microsoft.com/office/drawing/2014/main" id="{ADBB6554-B2EB-D84F-A568-2E2B4ED9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65" name="Graphic 64" descr="Unicorn">
                <a:extLst>
                  <a:ext uri="{FF2B5EF4-FFF2-40B4-BE49-F238E27FC236}">
                    <a16:creationId xmlns:a16="http://schemas.microsoft.com/office/drawing/2014/main" id="{C07C8A94-B5A3-B044-9DF9-4BFFD6DFA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6" name="Graphic 65" descr="Unicorn">
                <a:extLst>
                  <a:ext uri="{FF2B5EF4-FFF2-40B4-BE49-F238E27FC236}">
                    <a16:creationId xmlns:a16="http://schemas.microsoft.com/office/drawing/2014/main" id="{A5DA7DB9-C636-8147-9FC0-601C831C5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7" name="Graphic 66" descr="Unicorn">
                <a:extLst>
                  <a:ext uri="{FF2B5EF4-FFF2-40B4-BE49-F238E27FC236}">
                    <a16:creationId xmlns:a16="http://schemas.microsoft.com/office/drawing/2014/main" id="{7AA6A379-8127-F946-9F66-505467529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8" name="Graphic 67" descr="Unicorn">
                <a:extLst>
                  <a:ext uri="{FF2B5EF4-FFF2-40B4-BE49-F238E27FC236}">
                    <a16:creationId xmlns:a16="http://schemas.microsoft.com/office/drawing/2014/main" id="{50535AA8-9C7B-3347-9BBF-1364BD9D0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9" name="Graphic 68" descr="Unicorn">
                <a:extLst>
                  <a:ext uri="{FF2B5EF4-FFF2-40B4-BE49-F238E27FC236}">
                    <a16:creationId xmlns:a16="http://schemas.microsoft.com/office/drawing/2014/main" id="{E9A7088F-D8E5-1C4B-95AD-CAF5FEB3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0" name="Graphic 69" descr="Unicorn">
                <a:extLst>
                  <a:ext uri="{FF2B5EF4-FFF2-40B4-BE49-F238E27FC236}">
                    <a16:creationId xmlns:a16="http://schemas.microsoft.com/office/drawing/2014/main" id="{3CCFE710-4180-F840-9606-64C0E64A4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474A094C-ED00-0544-B202-7A076829E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F1BD7525-97D4-A94A-BC35-A6C06AE8C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5B2A99-B0A2-914B-B1B2-ABD6147153CB}"/>
              </a:ext>
            </a:extLst>
          </p:cNvPr>
          <p:cNvGrpSpPr/>
          <p:nvPr/>
        </p:nvGrpSpPr>
        <p:grpSpPr>
          <a:xfrm>
            <a:off x="245886" y="4779451"/>
            <a:ext cx="8652218" cy="525826"/>
            <a:chOff x="225047" y="2859985"/>
            <a:chExt cx="8652218" cy="52582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EAFF37C-6AEE-1B47-8DBC-E79257A3F2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94" name="Graphic 93" descr="Flower without stem">
                <a:extLst>
                  <a:ext uri="{FF2B5EF4-FFF2-40B4-BE49-F238E27FC236}">
                    <a16:creationId xmlns:a16="http://schemas.microsoft.com/office/drawing/2014/main" id="{36C0C08B-7A37-1A4F-AF7E-D5931E8E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5" name="Graphic 94" descr="Flower without stem">
                <a:extLst>
                  <a:ext uri="{FF2B5EF4-FFF2-40B4-BE49-F238E27FC236}">
                    <a16:creationId xmlns:a16="http://schemas.microsoft.com/office/drawing/2014/main" id="{A3F2F583-EE6B-4246-AE04-FCA1AD8AF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6" name="Graphic 95" descr="Flower without stem">
                <a:extLst>
                  <a:ext uri="{FF2B5EF4-FFF2-40B4-BE49-F238E27FC236}">
                    <a16:creationId xmlns:a16="http://schemas.microsoft.com/office/drawing/2014/main" id="{6E5C9961-70DB-AB42-AC83-A72E02210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7" name="Graphic 96" descr="Flower without stem">
                <a:extLst>
                  <a:ext uri="{FF2B5EF4-FFF2-40B4-BE49-F238E27FC236}">
                    <a16:creationId xmlns:a16="http://schemas.microsoft.com/office/drawing/2014/main" id="{215E1239-F8DD-A34C-A752-3B1605813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8" name="Graphic 97" descr="Flower without stem">
                <a:extLst>
                  <a:ext uri="{FF2B5EF4-FFF2-40B4-BE49-F238E27FC236}">
                    <a16:creationId xmlns:a16="http://schemas.microsoft.com/office/drawing/2014/main" id="{2930B553-1CE0-8B4D-A32B-610B051BA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9" name="Graphic 98" descr="Flower without stem">
                <a:extLst>
                  <a:ext uri="{FF2B5EF4-FFF2-40B4-BE49-F238E27FC236}">
                    <a16:creationId xmlns:a16="http://schemas.microsoft.com/office/drawing/2014/main" id="{7633A6AD-DA54-0D45-8902-A09856E6F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0" name="Graphic 99" descr="Flower without stem">
                <a:extLst>
                  <a:ext uri="{FF2B5EF4-FFF2-40B4-BE49-F238E27FC236}">
                    <a16:creationId xmlns:a16="http://schemas.microsoft.com/office/drawing/2014/main" id="{CF0AD0BD-8B47-B245-AE74-895C43D85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1" name="Graphic 100" descr="Flower without stem">
                <a:extLst>
                  <a:ext uri="{FF2B5EF4-FFF2-40B4-BE49-F238E27FC236}">
                    <a16:creationId xmlns:a16="http://schemas.microsoft.com/office/drawing/2014/main" id="{031EC711-3087-0A42-A18E-78D53DE0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2" name="Graphic 101" descr="Flower without stem">
                <a:extLst>
                  <a:ext uri="{FF2B5EF4-FFF2-40B4-BE49-F238E27FC236}">
                    <a16:creationId xmlns:a16="http://schemas.microsoft.com/office/drawing/2014/main" id="{A9FD99DA-226C-0D41-A6C8-2B48ED511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B1F454-69EE-4D46-9F57-99E6262744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5" name="Graphic 84" descr="Unicorn">
                <a:extLst>
                  <a:ext uri="{FF2B5EF4-FFF2-40B4-BE49-F238E27FC236}">
                    <a16:creationId xmlns:a16="http://schemas.microsoft.com/office/drawing/2014/main" id="{201DE685-0E7F-DF4B-8C7B-1DAD7AB0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86" name="Graphic 85" descr="Unicorn">
                <a:extLst>
                  <a:ext uri="{FF2B5EF4-FFF2-40B4-BE49-F238E27FC236}">
                    <a16:creationId xmlns:a16="http://schemas.microsoft.com/office/drawing/2014/main" id="{A3B06DA2-9CB8-7047-802C-6B53374B6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7" name="Graphic 86" descr="Unicorn">
                <a:extLst>
                  <a:ext uri="{FF2B5EF4-FFF2-40B4-BE49-F238E27FC236}">
                    <a16:creationId xmlns:a16="http://schemas.microsoft.com/office/drawing/2014/main" id="{CD99B084-68ED-6C48-B565-6AAFB359C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8" name="Graphic 87" descr="Unicorn">
                <a:extLst>
                  <a:ext uri="{FF2B5EF4-FFF2-40B4-BE49-F238E27FC236}">
                    <a16:creationId xmlns:a16="http://schemas.microsoft.com/office/drawing/2014/main" id="{A725FD14-5DD2-E744-BEAE-965ACA902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9" name="Graphic 88" descr="Unicorn">
                <a:extLst>
                  <a:ext uri="{FF2B5EF4-FFF2-40B4-BE49-F238E27FC236}">
                    <a16:creationId xmlns:a16="http://schemas.microsoft.com/office/drawing/2014/main" id="{3FACBAA3-1420-C242-8B77-BC1DADA49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0" name="Graphic 89" descr="Unicorn">
                <a:extLst>
                  <a:ext uri="{FF2B5EF4-FFF2-40B4-BE49-F238E27FC236}">
                    <a16:creationId xmlns:a16="http://schemas.microsoft.com/office/drawing/2014/main" id="{37966E13-8291-A348-83C0-3EAB8EDE2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1" name="Graphic 90" descr="Unicorn">
                <a:extLst>
                  <a:ext uri="{FF2B5EF4-FFF2-40B4-BE49-F238E27FC236}">
                    <a16:creationId xmlns:a16="http://schemas.microsoft.com/office/drawing/2014/main" id="{B73EAB37-A7B8-2E45-98CA-544A7CFC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2" name="Graphic 91" descr="Unicorn">
                <a:extLst>
                  <a:ext uri="{FF2B5EF4-FFF2-40B4-BE49-F238E27FC236}">
                    <a16:creationId xmlns:a16="http://schemas.microsoft.com/office/drawing/2014/main" id="{8BB333C6-5825-7848-8315-FA1CC99FD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3" name="Graphic 92" descr="Unicorn">
                <a:extLst>
                  <a:ext uri="{FF2B5EF4-FFF2-40B4-BE49-F238E27FC236}">
                    <a16:creationId xmlns:a16="http://schemas.microsoft.com/office/drawing/2014/main" id="{146BCFA3-CCFB-D249-8D84-67C0331F5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7282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860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8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858904"/>
              </p:ext>
            </p:extLst>
          </p:nvPr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830152-2BD8-9349-A59B-11BE0ED64C1E}"/>
              </a:ext>
            </a:extLst>
          </p:cNvPr>
          <p:cNvSpPr txBox="1"/>
          <p:nvPr/>
        </p:nvSpPr>
        <p:spPr>
          <a:xfrm>
            <a:off x="2363285" y="576185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😤</a:t>
            </a: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3DF28E2F-0794-7A48-9543-419A5A3F39FC}"/>
              </a:ext>
            </a:extLst>
          </p:cNvPr>
          <p:cNvSpPr/>
          <p:nvPr/>
        </p:nvSpPr>
        <p:spPr>
          <a:xfrm rot="2734617">
            <a:off x="3336022" y="4793296"/>
            <a:ext cx="1449501" cy="1455995"/>
          </a:xfrm>
          <a:prstGeom prst="plus">
            <a:avLst>
              <a:gd name="adj" fmla="val 455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7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0900" y="1600200"/>
            <a:ext cx="7429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motivating-example/motivating-example-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32000" y="1600200"/>
            <a:ext cx="5080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3953</TotalTime>
  <Words>1662</Words>
  <Application>Microsoft Macintosh PowerPoint</Application>
  <PresentationFormat>On-screen Show (4:3)</PresentationFormat>
  <Paragraphs>420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workshop$outline[1:3]</vt:lpstr>
      <vt:lpstr>&gt; workshop$outline[[1]]</vt:lpstr>
      <vt:lpstr>&gt; workshop$outline[[1]]</vt:lpstr>
      <vt:lpstr>A motivating example…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77</cp:revision>
  <dcterms:created xsi:type="dcterms:W3CDTF">2019-05-06T10:04:53Z</dcterms:created>
  <dcterms:modified xsi:type="dcterms:W3CDTF">2019-06-29T17:19:18Z</dcterms:modified>
</cp:coreProperties>
</file>